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50" r:id="rId2"/>
    <p:sldId id="460" r:id="rId3"/>
    <p:sldId id="456" r:id="rId4"/>
    <p:sldId id="461" r:id="rId5"/>
    <p:sldId id="462" r:id="rId6"/>
  </p:sldIdLst>
  <p:sldSz cx="9144000" cy="571976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10">
          <p15:clr>
            <a:srgbClr val="A4A3A4"/>
          </p15:clr>
        </p15:guide>
        <p15:guide id="2" pos="29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6600"/>
    <a:srgbClr val="0066CC"/>
    <a:srgbClr val="3366CC"/>
    <a:srgbClr val="FF0000"/>
    <a:srgbClr val="B7C3C5"/>
    <a:srgbClr val="8AB0DA"/>
    <a:srgbClr val="CCECFF"/>
    <a:srgbClr val="FE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9" d="100"/>
          <a:sy n="129" d="100"/>
        </p:scale>
        <p:origin x="-1092" y="-90"/>
      </p:cViewPr>
      <p:guideLst>
        <p:guide orient="horz" pos="1810"/>
        <p:guide pos="29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3025" cy="737330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52704" y="2369352"/>
            <a:ext cx="6491298" cy="586709"/>
          </a:xfrm>
        </p:spPr>
        <p:txBody>
          <a:bodyPr/>
          <a:lstStyle>
            <a:lvl1pPr eaLnBrk="1" hangingPunct="1">
              <a:defRPr sz="3335">
                <a:solidFill>
                  <a:srgbClr val="251C1A"/>
                </a:solidFill>
              </a:defRPr>
            </a:lvl1pPr>
          </a:lstStyle>
          <a:p>
            <a:pPr lvl="0" fontAlgn="base"/>
            <a:r>
              <a:rPr lang="zh-CN" altLang="zh-CN" strike="noStrike" noProof="0" dirty="0">
                <a:sym typeface="Arial" panose="020B0604020202020204" pitchFamily="34" charset="0"/>
              </a:rPr>
              <a:t>单击此处编辑母版标题样式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54292" y="2962685"/>
            <a:ext cx="6489710" cy="533733"/>
          </a:xfrm>
        </p:spPr>
        <p:txBody>
          <a:bodyPr lIns="90170" tIns="46990" rIns="90170" bIns="46990"/>
          <a:lstStyle>
            <a:lvl1pPr marL="0" indent="0" eaLnBrk="1" hangingPunct="1">
              <a:buFont typeface="Arial" panose="020B0604020202020204" pitchFamily="34" charset="0"/>
              <a:buNone/>
              <a:defRPr sz="1500"/>
            </a:lvl1pPr>
          </a:lstStyle>
          <a:p>
            <a:pPr lvl="0" fontAlgn="base"/>
            <a:r>
              <a:rPr lang="zh-CN" altLang="zh-CN" sz="1350" strike="noStrike" noProof="0" dirty="0">
                <a:sym typeface="Arial" panose="020B0604020202020204" pitchFamily="34" charset="0"/>
              </a:rPr>
              <a:t>单击此处编辑母版副标题样式</a:t>
            </a:r>
            <a:endParaRPr lang="zh-CN" altLang="zh-CN" strike="noStrike" noProof="0" dirty="0">
              <a:sym typeface="Arial" panose="020B0604020202020204" pitchFamily="34" charset="0"/>
            </a:endParaRPr>
          </a:p>
        </p:txBody>
      </p:sp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65D71C6F-42C5-43E3-A7E8-A179B8BB4CC9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201" y="340944"/>
            <a:ext cx="7887612" cy="4426897"/>
          </a:xfrm>
        </p:spPr>
        <p:txBody>
          <a:bodyPr/>
          <a:lstStyle>
            <a:lvl1pPr>
              <a:defRPr sz="2000"/>
            </a:lvl1pPr>
            <a:lvl2pPr>
              <a:defRPr sz="167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z="1350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z="1350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z="1350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62865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38175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B33A43C9-FAAC-44CE-A633-F8192D6EB52E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CAE10428-E381-4357-8AED-08BC06F14C1F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/>
          <p:nvPr/>
        </p:nvSpPr>
        <p:spPr>
          <a:xfrm>
            <a:off x="3803650" y="2125729"/>
            <a:ext cx="76200" cy="1089348"/>
          </a:xfrm>
          <a:prstGeom prst="rect">
            <a:avLst/>
          </a:prstGeom>
          <a:solidFill>
            <a:srgbClr val="389DBA"/>
          </a:solidFill>
          <a:ln w="9525">
            <a:noFill/>
            <a:miter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099" name="Text Box 5"/>
          <p:cNvSpPr txBox="1"/>
          <p:nvPr/>
        </p:nvSpPr>
        <p:spPr>
          <a:xfrm>
            <a:off x="3317875" y="2123964"/>
            <a:ext cx="485775" cy="808625"/>
          </a:xfrm>
          <a:prstGeom prst="rect">
            <a:avLst/>
          </a:prstGeom>
          <a:noFill/>
          <a:ln w="9525">
            <a:noFill/>
          </a:ln>
        </p:spPr>
        <p:txBody>
          <a:bodyPr vert="eaVert" lIns="67639" tIns="35248" rIns="67639" bIns="35248" anchor="t"/>
          <a:lstStyle/>
          <a:p>
            <a:pPr lvl="0"/>
            <a:r>
              <a:rPr lang="zh-CN" altLang="en-US" sz="1500" dirty="0">
                <a:ea typeface="宋体" panose="02010600030101010101" pitchFamily="2" charset="-122"/>
              </a:rPr>
              <a:t>PART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87794" y="1921705"/>
            <a:ext cx="3243267" cy="838345"/>
          </a:xfrm>
        </p:spPr>
        <p:txBody>
          <a:bodyPr/>
          <a:lstStyle>
            <a:lvl1pPr algn="l">
              <a:defRPr sz="5005">
                <a:solidFill>
                  <a:schemeClr val="tx1"/>
                </a:solidFill>
              </a:defRPr>
            </a:lvl1pPr>
          </a:lstStyle>
          <a:p>
            <a:pPr lvl="0" fontAlgn="base"/>
            <a:r>
              <a:rPr lang="zh-CN" altLang="en-US" strike="noStrike" noProof="0">
                <a:sym typeface="Arial" panose="020B0604020202020204" pitchFamily="34" charset="0"/>
              </a:rPr>
              <a:t>单击此处编辑母版标题样式</a:t>
            </a:r>
            <a:endParaRPr lang="zh-CN" altLang="zh-CN" strike="noStrike" noProof="0" dirty="0">
              <a:sym typeface="Arial" panose="020B0604020202020204" pitchFamily="34" charset="0"/>
            </a:endParaRP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87794" y="2761376"/>
            <a:ext cx="3243267" cy="626441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 fontAlgn="base"/>
            <a:r>
              <a:rPr lang="zh-CN" altLang="en-US" strike="noStrike" noProof="0"/>
              <a:t>单击此处编辑母版副标题样式</a:t>
            </a:r>
            <a:endParaRPr lang="zh-CN" altLang="zh-CN" strike="noStrike" noProof="0" dirty="0"/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E300DE87-97A3-42C0-91FB-833ECD6C81BA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1" y="1247586"/>
            <a:ext cx="4038606" cy="353217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7" y="1247586"/>
            <a:ext cx="4038606" cy="353217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33985C1-28C6-4E8F-BDBD-0CFF2EF7DDCE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14274" y="304612"/>
            <a:ext cx="7102677" cy="110587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402541"/>
            <a:ext cx="3868743" cy="6873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635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4270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905" indent="0">
              <a:buNone/>
              <a:defRPr sz="1335" b="1"/>
            </a:lvl6pPr>
            <a:lvl7pPr marL="2289175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810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089904"/>
            <a:ext cx="3868743" cy="307393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7" y="1402541"/>
            <a:ext cx="3887794" cy="68736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1635" indent="0">
              <a:buNone/>
              <a:defRPr sz="1670" b="1"/>
            </a:lvl2pPr>
            <a:lvl3pPr marL="762635" indent="0">
              <a:buNone/>
              <a:defRPr sz="1500" b="1"/>
            </a:lvl3pPr>
            <a:lvl4pPr marL="1144270" indent="0">
              <a:buNone/>
              <a:defRPr sz="1335" b="1"/>
            </a:lvl4pPr>
            <a:lvl5pPr marL="1525270" indent="0">
              <a:buNone/>
              <a:defRPr sz="1335" b="1"/>
            </a:lvl5pPr>
            <a:lvl6pPr marL="1906905" indent="0">
              <a:buNone/>
              <a:defRPr sz="1335" b="1"/>
            </a:lvl6pPr>
            <a:lvl7pPr marL="2289175" indent="0">
              <a:buNone/>
              <a:defRPr sz="1335" b="1"/>
            </a:lvl7pPr>
            <a:lvl8pPr marL="2670175" indent="0">
              <a:buNone/>
              <a:defRPr sz="1335" b="1"/>
            </a:lvl8pPr>
            <a:lvl9pPr marL="3051810" indent="0">
              <a:buNone/>
              <a:defRPr sz="1335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7" y="2089904"/>
            <a:ext cx="3887794" cy="307393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D963AEDB-D7BE-40C7-83B7-3C71D11A418E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仅标题">
    <p:bg>
      <p:bgPr>
        <a:blipFill rotWithShape="0">
          <a:blip r:embed="rId4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5" descr="#wm#_60_37_*Z"/>
          <p:cNvSpPr txBox="1"/>
          <p:nvPr>
            <p:custDataLst>
              <p:tags r:id="rId1"/>
            </p:custDataLst>
          </p:nvPr>
        </p:nvSpPr>
        <p:spPr>
          <a:xfrm>
            <a:off x="2960688" y="2123964"/>
            <a:ext cx="423862" cy="1121127"/>
          </a:xfrm>
          <a:prstGeom prst="rect">
            <a:avLst/>
          </a:prstGeom>
          <a:noFill/>
          <a:ln w="9525">
            <a:noFill/>
          </a:ln>
        </p:spPr>
        <p:txBody>
          <a:bodyPr vert="eaVert" wrap="none" lIns="67639" tIns="35248" rIns="67639" bIns="35248" anchor="ctr"/>
          <a:lstStyle/>
          <a:p>
            <a:pPr lvl="0"/>
            <a:r>
              <a:rPr lang="en-US" altLang="en-US" sz="1000" dirty="0">
                <a:ea typeface="宋体" panose="02010600030101010101" pitchFamily="2" charset="-122"/>
              </a:rPr>
              <a:t>COMPANY</a:t>
            </a:r>
          </a:p>
        </p:txBody>
      </p:sp>
      <p:sp>
        <p:nvSpPr>
          <p:cNvPr id="8" name="Rectangle 4" descr="#wm#_60_37_*Z"/>
          <p:cNvSpPr/>
          <p:nvPr>
            <p:custDataLst>
              <p:tags r:id="rId2"/>
            </p:custDataLst>
          </p:nvPr>
        </p:nvSpPr>
        <p:spPr>
          <a:xfrm>
            <a:off x="3384550" y="2125729"/>
            <a:ext cx="76200" cy="1089348"/>
          </a:xfrm>
          <a:prstGeom prst="rect">
            <a:avLst/>
          </a:prstGeom>
          <a:solidFill>
            <a:srgbClr val="389DBA"/>
          </a:solidFill>
          <a:ln w="9525">
            <a:noFill/>
            <a:miter/>
          </a:ln>
        </p:spPr>
        <p:txBody>
          <a:bodyPr anchor="ctr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3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59605" y="1919151"/>
            <a:ext cx="3639605" cy="789885"/>
          </a:xfrm>
        </p:spPr>
        <p:txBody>
          <a:bodyPr>
            <a:normAutofit/>
          </a:bodyPr>
          <a:lstStyle>
            <a:lvl1pPr eaLnBrk="1" hangingPunct="1">
              <a:defRPr sz="5005">
                <a:solidFill>
                  <a:srgbClr val="251C1A"/>
                </a:solidFill>
                <a:latin typeface="+mj-lt"/>
              </a:defRPr>
            </a:lvl1pPr>
          </a:lstStyle>
          <a:p>
            <a:pPr lvl="0" fontAlgn="base"/>
            <a:r>
              <a:rPr lang="zh-CN" altLang="en-US" strike="noStrike" noProof="0">
                <a:sym typeface="Arial" panose="020B0604020202020204" pitchFamily="34" charset="0"/>
              </a:rPr>
              <a:t>单击此处编辑母版标题样式</a:t>
            </a:r>
            <a:endParaRPr lang="zh-CN" altLang="zh-CN" strike="noStrike" noProof="0" dirty="0">
              <a:sym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63205" y="2712038"/>
            <a:ext cx="3639605" cy="534599"/>
          </a:xfrm>
        </p:spPr>
        <p:txBody>
          <a:bodyPr lIns="90170" tIns="46990" rIns="90170" bIns="46990">
            <a:normAutofit/>
          </a:bodyPr>
          <a:lstStyle>
            <a:lvl1pPr marL="0" indent="0" eaLnBrk="1" hangingPunct="1">
              <a:buFont typeface="Arial" panose="020B0604020202020204" pitchFamily="34" charset="0"/>
              <a:buNone/>
              <a:defRPr sz="1500"/>
            </a:lvl1pPr>
          </a:lstStyle>
          <a:p>
            <a:pPr lvl="0" fontAlgn="base"/>
            <a:r>
              <a:rPr lang="zh-CN" altLang="zh-CN" sz="1350" strike="noStrike" noProof="0" dirty="0">
                <a:sym typeface="Arial" panose="020B0604020202020204" pitchFamily="34" charset="0"/>
              </a:rPr>
              <a:t>单击此处编辑母版副标题样式</a:t>
            </a:r>
            <a:endParaRPr lang="zh-CN" altLang="zh-CN" strike="noStrike" noProof="0" dirty="0">
              <a:sym typeface="Arial" panose="020B0604020202020204" pitchFamily="34" charset="0"/>
            </a:endParaRPr>
          </a:p>
        </p:txBody>
      </p:sp>
      <p:sp>
        <p:nvSpPr>
          <p:cNvPr id="9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1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2D02AF8-E5E3-4018-9DB5-C8791B2E2F47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97D1C71-4177-4634-9A2C-16E677FA9D88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2" y="275476"/>
            <a:ext cx="3196805" cy="1334996"/>
          </a:xfrm>
        </p:spPr>
        <p:txBody>
          <a:bodyPr anchor="t">
            <a:noAutofit/>
          </a:bodyPr>
          <a:lstStyle>
            <a:lvl1pPr>
              <a:defRPr sz="333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014397" y="294016"/>
            <a:ext cx="4478407" cy="4508050"/>
          </a:xfrm>
        </p:spPr>
        <p:txBody>
          <a:bodyPr wrap="square" lIns="91440" tIns="45720" rIns="91440" bIns="45720" anchor="t"/>
          <a:lstStyle>
            <a:lvl1pPr marL="0" indent="0">
              <a:buNone/>
              <a:defRPr sz="2000"/>
            </a:lvl1pPr>
            <a:lvl2pPr marL="285750" indent="0">
              <a:buNone/>
              <a:defRPr sz="1750"/>
            </a:lvl2pPr>
            <a:lvl3pPr marL="572135" indent="0">
              <a:buNone/>
              <a:defRPr sz="1500"/>
            </a:lvl3pPr>
            <a:lvl4pPr marL="857885" indent="0">
              <a:buNone/>
              <a:defRPr sz="1250"/>
            </a:lvl4pPr>
            <a:lvl5pPr marL="1144270" indent="0">
              <a:buNone/>
              <a:defRPr sz="1250"/>
            </a:lvl5pPr>
            <a:lvl6pPr marL="1430020" indent="0">
              <a:buNone/>
              <a:defRPr sz="1250"/>
            </a:lvl6pPr>
            <a:lvl7pPr marL="1716405" indent="0">
              <a:buNone/>
              <a:defRPr sz="1250"/>
            </a:lvl7pPr>
            <a:lvl8pPr marL="2002790" indent="0">
              <a:buNone/>
              <a:defRPr sz="1250"/>
            </a:lvl8pPr>
            <a:lvl9pPr marL="2289175" indent="0">
              <a:buNone/>
              <a:defRPr sz="125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15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ea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2" y="1610472"/>
            <a:ext cx="3196805" cy="3179887"/>
          </a:xfrm>
        </p:spPr>
        <p:txBody>
          <a:bodyPr>
            <a:normAutofit/>
          </a:bodyPr>
          <a:lstStyle>
            <a:lvl1pPr marL="0" indent="0">
              <a:buNone/>
              <a:defRPr sz="1670"/>
            </a:lvl1pPr>
            <a:lvl2pPr marL="285750" indent="0">
              <a:buNone/>
              <a:defRPr sz="880"/>
            </a:lvl2pPr>
            <a:lvl3pPr marL="572135" indent="0">
              <a:buNone/>
              <a:defRPr sz="750"/>
            </a:lvl3pPr>
            <a:lvl4pPr marL="857885" indent="0">
              <a:buNone/>
              <a:defRPr sz="630"/>
            </a:lvl4pPr>
            <a:lvl5pPr marL="1144270" indent="0">
              <a:buNone/>
              <a:defRPr sz="630"/>
            </a:lvl5pPr>
            <a:lvl6pPr marL="1430020" indent="0">
              <a:buNone/>
              <a:defRPr sz="630"/>
            </a:lvl6pPr>
            <a:lvl7pPr marL="1716405" indent="0">
              <a:buNone/>
              <a:defRPr sz="630"/>
            </a:lvl7pPr>
            <a:lvl8pPr marL="2002790" indent="0">
              <a:buNone/>
              <a:defRPr sz="630"/>
            </a:lvl8pPr>
            <a:lvl9pPr marL="2289175" indent="0">
              <a:buNone/>
              <a:defRPr sz="63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630238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359525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5ECA5AD-FB4C-4DC3-B2C3-8E3DA6CF8729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72310" y="230445"/>
            <a:ext cx="1716091" cy="4549316"/>
          </a:xfrm>
        </p:spPr>
        <p:txBody>
          <a:bodyPr vert="eaVert" anchorCtr="1">
            <a:normAutofit/>
          </a:bodyPr>
          <a:lstStyle>
            <a:lvl1pPr>
              <a:defRPr sz="3005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1" y="230445"/>
            <a:ext cx="6362709" cy="4549316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fontAlgn="base" latinLnBrk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9DC82CF8-4F15-413E-B65C-199FD26FF83A}" type="slidenum">
              <a:rPr kumimoji="0" lang="zh-CN" altLang="en-US" b="0" i="0" kern="1200" cap="none" spc="0" normalizeH="0" baseline="0" noProof="1" smtClean="0"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indent="0" defTabSz="914400" rtl="0" fontAlgn="base" latinLnBrk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b="0" i="0" kern="1200" cap="none" spc="0" normalizeH="0" baseline="0" noProof="1">
              <a:solidFill>
                <a:schemeClr val="tx1"/>
              </a:solidFill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1419225" y="231288"/>
            <a:ext cx="7269163" cy="799796"/>
          </a:xfrm>
          <a:prstGeom prst="rect">
            <a:avLst/>
          </a:prstGeom>
          <a:noFill/>
          <a:ln w="9525">
            <a:noFill/>
          </a:ln>
        </p:spPr>
        <p:txBody>
          <a:bodyPr lIns="90170" tIns="46990" rIns="90170" bIns="46990" anchor="ctr"/>
          <a:lstStyle/>
          <a:p>
            <a:pPr lvl="0"/>
            <a:r>
              <a:rPr lang="zh-CN" altLang="zh-CN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48248"/>
            <a:ext cx="8229600" cy="3531111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en-US" altLang="zh-CN" dirty="0"/>
              <a:t>单击此处编辑母版文本样式</a:t>
            </a:r>
          </a:p>
          <a:p>
            <a:pPr lvl="1" indent="-214630"/>
            <a:r>
              <a:rPr lang="en-US" altLang="zh-CN" dirty="0"/>
              <a:t>第二级</a:t>
            </a:r>
          </a:p>
          <a:p>
            <a:pPr lvl="2" indent="-171450"/>
            <a:r>
              <a:rPr lang="en-US" altLang="zh-CN" dirty="0"/>
              <a:t>第三级</a:t>
            </a:r>
          </a:p>
          <a:p>
            <a:pPr lvl="3" indent="-171450"/>
            <a:r>
              <a:rPr lang="en-US" altLang="zh-CN" dirty="0"/>
              <a:t>第四级</a:t>
            </a:r>
          </a:p>
          <a:p>
            <a:pPr lvl="4" indent="-171450"/>
            <a:r>
              <a:rPr lang="en-US" altLang="zh-CN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170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10156"/>
            <a:ext cx="2895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170" noProof="1">
                <a:latin typeface="Arial" panose="020B0604020202020204" pitchFamily="34" charset="0"/>
                <a:ea typeface="黑体" panose="02010609060101010101" pitchFamily="49" charset="-122"/>
                <a:sym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10156"/>
            <a:ext cx="2133600" cy="39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170" noProof="1" smtClean="0"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179BDE58-E65A-480B-8501-5A619461A960}" type="slidenum">
              <a:rPr kumimoji="0" lang="zh-CN" altLang="en-US" sz="1050" b="0" i="0" u="none" strike="noStrike" kern="1200" cap="none" spc="0" normalizeH="0" baseline="0" noProof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ea"/>
                <a:sym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t>‹#›</a:t>
            </a:fld>
            <a:endParaRPr kumimoji="0" lang="zh-CN" altLang="en-US" sz="105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  <a:sym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670" kern="1200">
          <a:solidFill>
            <a:srgbClr val="389DBA"/>
          </a:solidFill>
          <a:latin typeface="+mj-ea"/>
          <a:ea typeface="+mj-ea"/>
          <a:cs typeface="+mj-cs"/>
          <a:sym typeface="Arial" panose="020B0604020202020204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400">
          <a:solidFill>
            <a:srgbClr val="389DBA"/>
          </a:solidFill>
          <a:latin typeface="黑体" panose="02010609060101010101" pitchFamily="49" charset="-122"/>
          <a:ea typeface="黑体" panose="02010609060101010101" pitchFamily="49" charset="-122"/>
          <a:sym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400">
          <a:solidFill>
            <a:srgbClr val="389DBA"/>
          </a:solidFill>
          <a:latin typeface="黑体" panose="02010609060101010101" pitchFamily="49" charset="-122"/>
          <a:ea typeface="黑体" panose="02010609060101010101" pitchFamily="49" charset="-122"/>
          <a:sym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400">
          <a:solidFill>
            <a:srgbClr val="389DBA"/>
          </a:solidFill>
          <a:latin typeface="黑体" panose="02010609060101010101" pitchFamily="49" charset="-122"/>
          <a:ea typeface="黑体" panose="02010609060101010101" pitchFamily="49" charset="-122"/>
          <a:sym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2400">
          <a:solidFill>
            <a:srgbClr val="389DBA"/>
          </a:solidFill>
          <a:latin typeface="黑体" panose="02010609060101010101" pitchFamily="49" charset="-122"/>
          <a:ea typeface="黑体" panose="02010609060101010101" pitchFamily="49" charset="-122"/>
          <a:sym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389DBA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389DBA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389DBA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buFont typeface="Arial" panose="020B0604020202020204" pitchFamily="34" charset="0"/>
        <a:defRPr sz="3200">
          <a:solidFill>
            <a:srgbClr val="389DBA"/>
          </a:solidFill>
          <a:latin typeface="Arial" panose="020B0604020202020204" pitchFamily="34" charset="0"/>
          <a:ea typeface="黑体" panose="02010609060101010101" pitchFamily="49" charset="-122"/>
          <a:sym typeface="Arial" panose="020B0604020202020204" pitchFamily="34" charset="0"/>
        </a:defRPr>
      </a:lvl9pPr>
    </p:titleStyle>
    <p:bodyStyle>
      <a:lvl1pPr marL="285750" indent="-28511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2"/>
          </a:solidFill>
          <a:latin typeface="+mn-ea"/>
          <a:ea typeface="+mn-ea"/>
          <a:cs typeface="+mn-cs"/>
          <a:sym typeface="Arial" panose="020B0604020202020204" pitchFamily="34" charset="0"/>
        </a:defRPr>
      </a:lvl1pPr>
      <a:lvl2pPr marL="619760" indent="-23812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–"/>
        <a:defRPr sz="1670" kern="1200">
          <a:solidFill>
            <a:schemeClr val="bg2"/>
          </a:solidFill>
          <a:latin typeface="+mn-ea"/>
          <a:ea typeface="+mn-ea"/>
          <a:cs typeface="+mn-cs"/>
          <a:sym typeface="Arial" panose="020B0604020202020204" pitchFamily="34" charset="0"/>
        </a:defRPr>
      </a:lvl2pPr>
      <a:lvl3pPr marL="953135" indent="-18986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•"/>
        <a:defRPr sz="1445" kern="1200">
          <a:solidFill>
            <a:schemeClr val="bg2"/>
          </a:solidFill>
          <a:latin typeface="+mn-ea"/>
          <a:ea typeface="+mn-ea"/>
          <a:cs typeface="+mn-cs"/>
          <a:sym typeface="Arial" panose="020B0604020202020204" pitchFamily="34" charset="0"/>
        </a:defRPr>
      </a:lvl3pPr>
      <a:lvl4pPr marL="1334770" indent="-18986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–"/>
        <a:defRPr sz="1445" kern="1200">
          <a:solidFill>
            <a:schemeClr val="bg2"/>
          </a:solidFill>
          <a:latin typeface="+mn-ea"/>
          <a:ea typeface="+mn-ea"/>
          <a:cs typeface="+mn-cs"/>
          <a:sym typeface="Arial" panose="020B0604020202020204" pitchFamily="34" charset="0"/>
        </a:defRPr>
      </a:lvl4pPr>
      <a:lvl5pPr marL="1716405" indent="-189865" algn="l" rtl="0" eaLnBrk="0" fontAlgn="base" hangingPunct="0">
        <a:spcBef>
          <a:spcPts val="80"/>
        </a:spcBef>
        <a:spcAft>
          <a:spcPct val="0"/>
        </a:spcAft>
        <a:buFont typeface="Arial" panose="020B0604020202020204" pitchFamily="34" charset="0"/>
        <a:buChar char="»"/>
        <a:defRPr sz="1445" kern="1200">
          <a:solidFill>
            <a:schemeClr val="bg2"/>
          </a:solidFill>
          <a:latin typeface="+mn-ea"/>
          <a:ea typeface="+mn-ea"/>
          <a:cs typeface="+mn-cs"/>
          <a:sym typeface="Arial" panose="020B0604020202020204" pitchFamily="34" charset="0"/>
        </a:defRPr>
      </a:lvl5pPr>
      <a:lvl6pPr marL="2098040" indent="-189230" algn="l" defTabSz="76263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9675" indent="-189230" algn="l" defTabSz="76263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60675" indent="-189230" algn="l" defTabSz="76263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42310" indent="-189230" algn="l" defTabSz="762635" rtl="0" eaLnBrk="1" latinLnBrk="0" hangingPunct="1">
        <a:lnSpc>
          <a:spcPct val="90000"/>
        </a:lnSpc>
        <a:spcBef>
          <a:spcPct val="84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1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263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527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690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9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70175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51810" algn="l" defTabSz="762635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89" name="组合 1"/>
          <p:cNvGrpSpPr/>
          <p:nvPr/>
        </p:nvGrpSpPr>
        <p:grpSpPr>
          <a:xfrm>
            <a:off x="323705" y="123691"/>
            <a:ext cx="911225" cy="455613"/>
            <a:chOff x="518" y="281"/>
            <a:chExt cx="1913" cy="955"/>
          </a:xfrm>
        </p:grpSpPr>
        <p:pic>
          <p:nvPicPr>
            <p:cNvPr id="19490" name="Picture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" y="298"/>
              <a:ext cx="1018" cy="93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91" name="Picture 23"/>
            <p:cNvPicPr>
              <a:picLocks noChangeAspect="1"/>
            </p:cNvPicPr>
            <p:nvPr/>
          </p:nvPicPr>
          <p:blipFill>
            <a:blip r:embed="rId4" cstate="print"/>
            <a:srcRect b="9717"/>
            <a:stretch>
              <a:fillRect/>
            </a:stretch>
          </p:blipFill>
          <p:spPr>
            <a:xfrm>
              <a:off x="1409" y="281"/>
              <a:ext cx="1023" cy="29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92" name="矩形 12289"/>
          <p:cNvSpPr>
            <a:spLocks noGrp="1"/>
          </p:cNvSpPr>
          <p:nvPr/>
        </p:nvSpPr>
        <p:spPr>
          <a:xfrm>
            <a:off x="1331775" y="267701"/>
            <a:ext cx="5453062" cy="43203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>
              <a:lnSpc>
                <a:spcPct val="15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课程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计划（拟）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占位符 1"/>
          <p:cNvGraphicFramePr>
            <a:graphicFrameLocks noGrp="1"/>
          </p:cNvGraphicFramePr>
          <p:nvPr>
            <p:ph type="tbl"/>
            <p:extLst>
              <p:ext uri="{D42A27DB-BD31-4B8C-83A1-F6EECF244321}">
                <p14:modId xmlns:p14="http://schemas.microsoft.com/office/powerpoint/2010/main" xmlns="" val="3169353131"/>
              </p:ext>
            </p:extLst>
          </p:nvPr>
        </p:nvGraphicFramePr>
        <p:xfrm>
          <a:off x="323850" y="700405"/>
          <a:ext cx="8483600" cy="44431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16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950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6507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373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课程安排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拟邀师资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320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周二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9:00-10:00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开学典礼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32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大学生创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业企业投资协议签约仪式</a:t>
                      </a:r>
                      <a:r>
                        <a:rPr lang="zh-CN" altLang="en-US" sz="12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71525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13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周五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9:00-12:00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我国近期宏观经济的问题与趋势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钟宁桦</a:t>
                      </a:r>
                      <a:endParaRPr lang="en-US" altLang="zh-CN" sz="14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同济大学经济与管理学院教授，获</a:t>
                      </a:r>
                      <a:r>
                        <a:rPr lang="en-US" altLang="zh-CN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“</a:t>
                      </a:r>
                      <a:r>
                        <a:rPr lang="zh-CN" altLang="en-US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孙冶方经济学奖</a:t>
                      </a:r>
                      <a:r>
                        <a:rPr lang="en-US" altLang="zh-CN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”</a:t>
                      </a:r>
                      <a:r>
                        <a:rPr lang="zh-CN" altLang="en-US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en-US" altLang="zh-CN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06516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626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下午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现场教学：</a:t>
                      </a:r>
                      <a:r>
                        <a:rPr 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摩拜单车公司参访交流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1525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14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周六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创新创业的宏观政策与微观落实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4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杨永华</a:t>
                      </a: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上海市就业促进中心副主任，上海市青年创业就业促进会副会长。</a:t>
                      </a:r>
                      <a:endParaRPr lang="en-US" altLang="zh-CN" sz="14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685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长波、结构调整与政策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》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4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雷星晖</a:t>
                      </a:r>
                      <a:endParaRPr lang="zh-CN" altLang="zh-CN" sz="1400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4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同济大学校长助理，同济大学经济与管理学院教授。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71525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15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周日</a:t>
                      </a: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9:00-12:00</a:t>
                      </a: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情绪与压力管理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章震宇</a:t>
                      </a:r>
                      <a:endParaRPr lang="en-US" altLang="zh-CN" sz="11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上海中医药大学心理教研室主任，上海卫生心理学会理事、心理健康专业委员会副主任，上海高校心理咨询委员会理事、专家委员会成员，上海市公安局特聘心理咨询专家。</a:t>
                      </a:r>
                      <a:endParaRPr lang="zh-CN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89" name="组合 1"/>
          <p:cNvGrpSpPr/>
          <p:nvPr/>
        </p:nvGrpSpPr>
        <p:grpSpPr>
          <a:xfrm>
            <a:off x="252413" y="402750"/>
            <a:ext cx="911225" cy="455613"/>
            <a:chOff x="518" y="281"/>
            <a:chExt cx="1913" cy="955"/>
          </a:xfrm>
        </p:grpSpPr>
        <p:pic>
          <p:nvPicPr>
            <p:cNvPr id="19490" name="Picture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" y="298"/>
              <a:ext cx="1018" cy="93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91" name="Picture 23"/>
            <p:cNvPicPr>
              <a:picLocks noChangeAspect="1"/>
            </p:cNvPicPr>
            <p:nvPr/>
          </p:nvPicPr>
          <p:blipFill>
            <a:blip r:embed="rId4" cstate="print"/>
            <a:srcRect b="9717"/>
            <a:stretch>
              <a:fillRect/>
            </a:stretch>
          </p:blipFill>
          <p:spPr>
            <a:xfrm>
              <a:off x="1409" y="281"/>
              <a:ext cx="1023" cy="298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9492" name="矩形 12289"/>
          <p:cNvSpPr>
            <a:spLocks noGrp="1"/>
          </p:cNvSpPr>
          <p:nvPr/>
        </p:nvSpPr>
        <p:spPr>
          <a:xfrm>
            <a:off x="1300163" y="339706"/>
            <a:ext cx="5453062" cy="43203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>
              <a:lnSpc>
                <a:spcPct val="15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课程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计划（拟）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2" name="表格占位符 1"/>
          <p:cNvGraphicFramePr>
            <a:graphicFrameLocks noGrp="1"/>
          </p:cNvGraphicFramePr>
          <p:nvPr>
            <p:ph type="tbl"/>
          </p:nvPr>
        </p:nvGraphicFramePr>
        <p:xfrm>
          <a:off x="323850" y="859155"/>
          <a:ext cx="8442960" cy="39719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7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537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81952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课程安排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拟邀师资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22375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20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中国商业模式创新与实践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6263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欧阳洪武</a:t>
                      </a:r>
                      <a:r>
                        <a:rPr lang="en-US" altLang="zh-CN" sz="1100" dirty="0">
                          <a:solidFill>
                            <a:srgbClr val="595959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/>
                      </a:r>
                      <a:br>
                        <a:rPr lang="en-US" altLang="zh-CN" sz="1100" dirty="0">
                          <a:solidFill>
                            <a:srgbClr val="595959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</a:b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美国耶鲁大学博士，康乃尔大学MBA，美国福特汉姆大学商学院最佳教授奖得主，北京大学北大国际MBA客座教授，厚德大成企业管理咨询有限公司创始合伙人，牛博投资管理有限公司联合创始人，第一财经频道《头脑风暴》和《波士堂》节目顾问和评论员、北京卫视《梦想合伙人》节目资本导师。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23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18:00-21:00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《绿色创新：共享经济与社会责任》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诸大建</a:t>
                      </a: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同济大学经济与管理学院教授，国家985工程同济大学中国城市发展创新基地学科带头人</a:t>
                      </a: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2375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21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周六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传统企业如何运用互联网思维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刘</a:t>
                      </a:r>
                      <a:r>
                        <a:rPr lang="en-US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</a:t>
                      </a: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峰</a:t>
                      </a: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kern="1200" dirty="0">
                          <a:solidFill>
                            <a:srgbClr val="595959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原点计划创始人。</a:t>
                      </a:r>
                      <a:endParaRPr lang="en-US" altLang="zh-CN" sz="1100" kern="1200" dirty="0">
                        <a:solidFill>
                          <a:srgbClr val="595959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50000"/>
                        </a:lnSpc>
                        <a:buNone/>
                      </a:pP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89" name="组合 1"/>
          <p:cNvGrpSpPr/>
          <p:nvPr/>
        </p:nvGrpSpPr>
        <p:grpSpPr>
          <a:xfrm>
            <a:off x="252413" y="402750"/>
            <a:ext cx="911225" cy="455613"/>
            <a:chOff x="518" y="281"/>
            <a:chExt cx="1913" cy="955"/>
          </a:xfrm>
        </p:grpSpPr>
        <p:pic>
          <p:nvPicPr>
            <p:cNvPr id="19490" name="Picture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" y="298"/>
              <a:ext cx="1018" cy="93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91" name="Picture 23"/>
            <p:cNvPicPr>
              <a:picLocks noChangeAspect="1"/>
            </p:cNvPicPr>
            <p:nvPr/>
          </p:nvPicPr>
          <p:blipFill>
            <a:blip r:embed="rId4" cstate="print"/>
            <a:srcRect b="9717"/>
            <a:stretch>
              <a:fillRect/>
            </a:stretch>
          </p:blipFill>
          <p:spPr>
            <a:xfrm>
              <a:off x="1409" y="281"/>
              <a:ext cx="1023" cy="298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表格占位符 1"/>
          <p:cNvGraphicFramePr>
            <a:graphicFrameLocks noGrp="1"/>
          </p:cNvGraphicFramePr>
          <p:nvPr>
            <p:ph type="tbl"/>
          </p:nvPr>
        </p:nvGraphicFramePr>
        <p:xfrm>
          <a:off x="395605" y="710565"/>
          <a:ext cx="8351520" cy="35293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153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379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275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39344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608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课程安排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拟邀师资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047750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27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上午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现场教学：上海国际汽车城汽车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·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创新港 </a:t>
                      </a:r>
                      <a:endParaRPr lang="zh-CN" altLang="en-US" sz="12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蔚来汽车交流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徐</a:t>
                      </a:r>
                      <a:r>
                        <a:rPr lang="en-US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</a:t>
                      </a: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健</a:t>
                      </a: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上海汽车城发展有限公司执行总经理。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47750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下午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现场教学：华为上海研究院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李</a:t>
                      </a:r>
                      <a:r>
                        <a:rPr lang="en-US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</a:t>
                      </a: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鹏</a:t>
                      </a: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华为上海研究院人力资源部部长。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47750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28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周六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财务分析与商业决策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魏   嶷</a:t>
                      </a:r>
                      <a:endParaRPr lang="en-US" altLang="zh-CN" sz="11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同济大学经济与管理学院教授，德累斯顿银行金融教习教授。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矩形 12289"/>
          <p:cNvSpPr>
            <a:spLocks noGrp="1"/>
          </p:cNvSpPr>
          <p:nvPr/>
        </p:nvSpPr>
        <p:spPr>
          <a:xfrm>
            <a:off x="1300163" y="339706"/>
            <a:ext cx="5453062" cy="370826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>
              <a:lnSpc>
                <a:spcPct val="15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课程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计划（拟）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89" name="组合 1"/>
          <p:cNvGrpSpPr/>
          <p:nvPr/>
        </p:nvGrpSpPr>
        <p:grpSpPr>
          <a:xfrm>
            <a:off x="252413" y="402750"/>
            <a:ext cx="911225" cy="455613"/>
            <a:chOff x="518" y="281"/>
            <a:chExt cx="1913" cy="955"/>
          </a:xfrm>
        </p:grpSpPr>
        <p:pic>
          <p:nvPicPr>
            <p:cNvPr id="19490" name="Picture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" y="298"/>
              <a:ext cx="1018" cy="93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91" name="Picture 23"/>
            <p:cNvPicPr>
              <a:picLocks noChangeAspect="1"/>
            </p:cNvPicPr>
            <p:nvPr/>
          </p:nvPicPr>
          <p:blipFill>
            <a:blip r:embed="rId4" cstate="print"/>
            <a:srcRect b="9717"/>
            <a:stretch>
              <a:fillRect/>
            </a:stretch>
          </p:blipFill>
          <p:spPr>
            <a:xfrm>
              <a:off x="1409" y="281"/>
              <a:ext cx="1023" cy="298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表格占位符 1"/>
          <p:cNvGraphicFramePr>
            <a:graphicFrameLocks noGrp="1"/>
          </p:cNvGraphicFramePr>
          <p:nvPr>
            <p:ph type="tbl"/>
            <p:extLst>
              <p:ext uri="{D42A27DB-BD31-4B8C-83A1-F6EECF244321}">
                <p14:modId xmlns:p14="http://schemas.microsoft.com/office/powerpoint/2010/main" xmlns="" val="98936722"/>
              </p:ext>
            </p:extLst>
          </p:nvPr>
        </p:nvGraphicFramePr>
        <p:xfrm>
          <a:off x="323850" y="1059815"/>
          <a:ext cx="8455660" cy="40868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045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14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08559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42900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课程安排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拟邀师资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9096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2</a:t>
                      </a: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 smtClean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周四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下午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出发前往次日现场教学点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30962214"/>
                  </a:ext>
                </a:extLst>
              </a:tr>
              <a:tr h="495931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3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全天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现场教学：蚂蚁金服、阿里总部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30275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4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周六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非人力资源经理的人力资源管理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王文浩</a:t>
                      </a:r>
                      <a:endParaRPr lang="en-US" altLang="zh-CN" sz="11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资深企业管理培训师，注册高级管理咨询师，原上海对外经济科学研究中心副主任。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930275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转型环境下企业管理创新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李   垣</a:t>
                      </a:r>
                    </a:p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同济大学特聘教授，同济大学经济与管理学院发展与改革战略委员会主任，同济大学经济与管理高等研究院院长。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30275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5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周日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《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商务谈判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》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潘   黎</a:t>
                      </a:r>
                      <a:endParaRPr lang="en-US" altLang="zh-CN" sz="11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  <a:p>
                      <a:pPr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邦智咨询上海有限公司</a:t>
                      </a:r>
                      <a:r>
                        <a:rPr lang="en-US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CEO</a:t>
                      </a:r>
                      <a:r>
                        <a:rPr lang="zh-CN" altLang="en-US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，知名谈判专家，多个省市政府及上市公司谈判沟通顾问，上海世博会沟通培训师，上海电视台等多家媒体专栏嘉宾。</a:t>
                      </a:r>
                      <a:endParaRPr lang="en-US" altLang="zh-CN" sz="11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>
                      <a:solidFill>
                        <a:schemeClr val="tx1"/>
                      </a:solidFill>
                      <a:prstDash val="sysDot"/>
                    </a:lnL>
                    <a:lnR w="12700">
                      <a:solidFill>
                        <a:schemeClr val="tx1"/>
                      </a:solidFill>
                      <a:prstDash val="sysDot"/>
                    </a:lnR>
                    <a:lnT w="12700">
                      <a:solidFill>
                        <a:schemeClr val="tx1"/>
                      </a:solidFill>
                      <a:prstDash val="sysDot"/>
                    </a:lnT>
                    <a:lnB w="12700">
                      <a:solidFill>
                        <a:schemeClr val="tx1"/>
                      </a:solidFill>
                      <a:prstDash val="sysDot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矩形 12289"/>
          <p:cNvSpPr>
            <a:spLocks noGrp="1"/>
          </p:cNvSpPr>
          <p:nvPr/>
        </p:nvSpPr>
        <p:spPr>
          <a:xfrm>
            <a:off x="1300163" y="339706"/>
            <a:ext cx="5453062" cy="370826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>
              <a:lnSpc>
                <a:spcPct val="15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课程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计划（拟）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89" name="组合 1"/>
          <p:cNvGrpSpPr/>
          <p:nvPr/>
        </p:nvGrpSpPr>
        <p:grpSpPr>
          <a:xfrm>
            <a:off x="252413" y="402750"/>
            <a:ext cx="911225" cy="455613"/>
            <a:chOff x="518" y="281"/>
            <a:chExt cx="1913" cy="955"/>
          </a:xfrm>
        </p:grpSpPr>
        <p:pic>
          <p:nvPicPr>
            <p:cNvPr id="19490" name="Picture 6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18" y="298"/>
              <a:ext cx="1018" cy="939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9491" name="Picture 23"/>
            <p:cNvPicPr>
              <a:picLocks noChangeAspect="1"/>
            </p:cNvPicPr>
            <p:nvPr/>
          </p:nvPicPr>
          <p:blipFill>
            <a:blip r:embed="rId4" cstate="print"/>
            <a:srcRect b="9717"/>
            <a:stretch>
              <a:fillRect/>
            </a:stretch>
          </p:blipFill>
          <p:spPr>
            <a:xfrm>
              <a:off x="1409" y="281"/>
              <a:ext cx="1023" cy="298"/>
            </a:xfrm>
            <a:prstGeom prst="rect">
              <a:avLst/>
            </a:prstGeom>
            <a:noFill/>
            <a:ln w="9525">
              <a:noFill/>
            </a:ln>
          </p:spPr>
        </p:pic>
      </p:grpSp>
      <p:graphicFrame>
        <p:nvGraphicFramePr>
          <p:cNvPr id="2" name="表格占位符 1"/>
          <p:cNvGraphicFramePr>
            <a:graphicFrameLocks noGrp="1"/>
          </p:cNvGraphicFramePr>
          <p:nvPr>
            <p:ph type="tbl"/>
          </p:nvPr>
        </p:nvGraphicFramePr>
        <p:xfrm>
          <a:off x="492125" y="988060"/>
          <a:ext cx="8325485" cy="34131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2265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623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286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21183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10515">
                <a:tc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时间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课程安排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400" b="1" u="none" dirty="0">
                          <a:solidFill>
                            <a:schemeClr val="bg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拟邀师资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20165"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10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周五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  <a:sym typeface="Arial" panose="020B0604020202020204" pitchFamily="34" charset="0"/>
                        </a:rPr>
                        <a:t>《大数据时代的营销变革》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郑</a:t>
                      </a:r>
                      <a:r>
                        <a:rPr lang="en-US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   </a:t>
                      </a: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鑫</a:t>
                      </a:r>
                    </a:p>
                    <a:p>
                      <a:pPr marL="0" algn="l" defTabSz="762635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CN" altLang="zh-CN" sz="1100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同济大学经济与管理学院副教授，同济大学-IBM大数据分析及技术中心主任，上海海略管理信息咨询有限公司总经理，上海车携网络科技有限公司董事长，上海众调信息科技有限公司（众调网91survey.com）董事长，中关村大数据产业联盟汽车大数据专委会主任。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320165">
                <a:tc row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月</a:t>
                      </a: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11</a:t>
                      </a: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日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周六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9:00-12:00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Arial" panose="020B0604020202020204" pitchFamily="34" charset="0"/>
                        </a:rPr>
                        <a:t>13:30-16:30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《哈佛创业案例深度研究——董事会结构、股权激励及平台构建等》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buNone/>
                      </a:pPr>
                      <a:r>
                        <a:rPr lang="zh-CN" altLang="zh-CN" sz="1100" b="1" dirty="0">
                          <a:solidFill>
                            <a:srgbClr val="FF660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霍佳震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buNone/>
                      </a:pPr>
                      <a:r>
                        <a:rPr lang="zh-CN" altLang="zh-CN" sz="11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sym typeface="+mn-ea"/>
                        </a:rPr>
                        <a:t>同济大学经济与管理学院教授，中国管理科学与工程学会常务理事，上海市管理学会副理事长。</a:t>
                      </a:r>
                    </a:p>
                    <a:p>
                      <a:pPr indent="0" algn="l">
                        <a:buNone/>
                      </a:pPr>
                      <a:endParaRPr lang="zh-CN" altLang="zh-CN" sz="1100" b="1" dirty="0">
                        <a:solidFill>
                          <a:srgbClr val="FF660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62279"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16:30-17:00</a:t>
                      </a:r>
                      <a:endParaRPr lang="zh-CN" altLang="en-US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ctr" defTabSz="762635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zh-CN" altLang="en-US" sz="1200" b="1" u="none" kern="1200" dirty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  <a:sym typeface="Arial" panose="020B0604020202020204" pitchFamily="34" charset="0"/>
                        </a:rPr>
                        <a:t>结业典礼</a:t>
                      </a:r>
                      <a:endParaRPr lang="en-US" altLang="zh-CN" sz="1200" b="1" u="none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  <a:sym typeface="Arial" panose="020B0604020202020204" pitchFamily="34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/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矩形 12289"/>
          <p:cNvSpPr>
            <a:spLocks noGrp="1"/>
          </p:cNvSpPr>
          <p:nvPr/>
        </p:nvSpPr>
        <p:spPr>
          <a:xfrm>
            <a:off x="1300163" y="339706"/>
            <a:ext cx="5453062" cy="370826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>
              <a:lnSpc>
                <a:spcPct val="150000"/>
              </a:lnSpc>
            </a:pPr>
            <a:r>
              <a:rPr 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课程</a:t>
            </a:r>
            <a:r>
              <a: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计划（拟）</a:t>
            </a:r>
            <a:r>
              <a: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85*i*4"/>
  <p:tag name="KSO_WM_UNIT_TEMPLATE_CATEGORY" val="custom"/>
  <p:tag name="KSO_WM_UNIT_TEMPLATE_INDEX" val="6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285*i*3"/>
  <p:tag name="KSO_WM_UNIT_TEMPLATE_CATEGORY" val="custom"/>
  <p:tag name="KSO_WM_UNIT_TEMPLATE_INDEX" val="6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60"/>
</p:tagLst>
</file>

<file path=ppt/theme/theme1.xml><?xml version="1.0" encoding="utf-8"?>
<a:theme xmlns:a="http://schemas.openxmlformats.org/drawingml/2006/main" name="1_默认设计模板">
  <a:themeElements>
    <a:clrScheme name="自定义 24">
      <a:dk1>
        <a:srgbClr val="000000"/>
      </a:dk1>
      <a:lt1>
        <a:srgbClr val="FFFFFF"/>
      </a:lt1>
      <a:dk2>
        <a:srgbClr val="389DBA"/>
      </a:dk2>
      <a:lt2>
        <a:srgbClr val="808080"/>
      </a:lt2>
      <a:accent1>
        <a:srgbClr val="2FC2FB"/>
      </a:accent1>
      <a:accent2>
        <a:srgbClr val="FA5A41"/>
      </a:accent2>
      <a:accent3>
        <a:srgbClr val="FFFFFF"/>
      </a:accent3>
      <a:accent4>
        <a:srgbClr val="000000"/>
      </a:accent4>
      <a:accent5>
        <a:srgbClr val="FAAA41"/>
      </a:accent5>
      <a:accent6>
        <a:srgbClr val="009999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zh-CN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黑体" panose="02010609060101010101" pitchFamily="49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FDEF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4ECF8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530</Words>
  <Application>Microsoft Office PowerPoint</Application>
  <PresentationFormat>自定义</PresentationFormat>
  <Paragraphs>126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1_默认设计模板</vt:lpstr>
      <vt:lpstr>幻灯片 1</vt:lpstr>
      <vt:lpstr>幻灯片 2</vt:lpstr>
      <vt:lpstr>幻灯片 3</vt:lpstr>
      <vt:lpstr>幻灯片 4</vt:lpstr>
      <vt:lpstr>幻灯片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Windows 用户</cp:lastModifiedBy>
  <cp:revision>469</cp:revision>
  <dcterms:created xsi:type="dcterms:W3CDTF">2014-11-18T13:35:00Z</dcterms:created>
  <dcterms:modified xsi:type="dcterms:W3CDTF">2017-09-25T07:17:30Z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